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1" r:id="rId3"/>
    <p:sldId id="263" r:id="rId4"/>
    <p:sldId id="274" r:id="rId5"/>
    <p:sldId id="275" r:id="rId6"/>
    <p:sldId id="278" r:id="rId7"/>
    <p:sldId id="279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060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128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505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430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211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182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866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299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97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802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779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F6FE-7C3D-4DCA-ADA7-B97ECF705FD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9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419600" y="4405745"/>
            <a:ext cx="2971800" cy="2438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20" y="3352800"/>
            <a:ext cx="3717571" cy="25843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77091"/>
            <a:ext cx="3124200" cy="27635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05200" y="1039091"/>
            <a:ext cx="5181600" cy="144655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bn-IN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হিসাব বিজ্ঞানের  </a:t>
            </a:r>
          </a:p>
          <a:p>
            <a:r>
              <a:rPr lang="bn-IN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bn-IN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ভূবনে  স্বাগতম 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726276"/>
            <a:ext cx="5432697" cy="36914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890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495800" y="1600200"/>
            <a:ext cx="4648200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4800" dirty="0" err="1" smtClean="0">
                <a:latin typeface="ArhialkhanMJ" pitchFamily="2" charset="0"/>
                <a:cs typeface="ArhialkhanMJ" pitchFamily="2" charset="0"/>
              </a:rPr>
              <a:t>wnmve</a:t>
            </a:r>
            <a:r>
              <a:rPr lang="en-US" sz="48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4800" dirty="0" err="1" smtClean="0">
                <a:latin typeface="ArhialkhanMJ" pitchFamily="2" charset="0"/>
                <a:cs typeface="ArhialkhanMJ" pitchFamily="2" charset="0"/>
              </a:rPr>
              <a:t>weÁvb</a:t>
            </a:r>
            <a:r>
              <a:rPr lang="en-US" sz="4800" dirty="0" smtClean="0">
                <a:latin typeface="ArhialkhanMJ" pitchFamily="2" charset="0"/>
                <a:cs typeface="ArhialkhanMJ" pitchFamily="2" charset="0"/>
              </a:rPr>
              <a:t> 1g </a:t>
            </a:r>
            <a:r>
              <a:rPr lang="en-US" sz="4800" dirty="0" err="1" smtClean="0">
                <a:latin typeface="ArhialkhanMJ" pitchFamily="2" charset="0"/>
                <a:cs typeface="ArhialkhanMJ" pitchFamily="2" charset="0"/>
              </a:rPr>
              <a:t>cÎ</a:t>
            </a:r>
            <a:endParaRPr lang="en-US" sz="48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2819400"/>
            <a:ext cx="33528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RinkiySushreeMJ" pitchFamily="2" charset="0"/>
                <a:cs typeface="RinkiySushreeMJ" pitchFamily="2" charset="0"/>
              </a:rPr>
              <a:t>   </a:t>
            </a:r>
            <a:r>
              <a:rPr lang="en-US" sz="5400" dirty="0" err="1" smtClean="0">
                <a:latin typeface="RinkiySushreeMJ" pitchFamily="2" charset="0"/>
                <a:cs typeface="RinkiySushreeMJ" pitchFamily="2" charset="0"/>
              </a:rPr>
              <a:t>cÖ_g</a:t>
            </a:r>
            <a:r>
              <a:rPr lang="en-US" sz="5400" dirty="0" smtClean="0">
                <a:latin typeface="RinkiySushreeMJ" pitchFamily="2" charset="0"/>
                <a:cs typeface="RinkiySushreeMJ" pitchFamily="2" charset="0"/>
              </a:rPr>
              <a:t> </a:t>
            </a:r>
            <a:r>
              <a:rPr lang="en-US" sz="5400" dirty="0" err="1" smtClean="0">
                <a:latin typeface="RinkiySushreeMJ" pitchFamily="2" charset="0"/>
                <a:cs typeface="RinkiySushreeMJ" pitchFamily="2" charset="0"/>
              </a:rPr>
              <a:t>Aa¨vq</a:t>
            </a:r>
            <a:r>
              <a:rPr lang="en-US" sz="5400" dirty="0" smtClean="0">
                <a:latin typeface="RinkiySushreeMJ" pitchFamily="2" charset="0"/>
                <a:cs typeface="RinkiySushreeMJ" pitchFamily="2" charset="0"/>
              </a:rPr>
              <a:t> </a:t>
            </a:r>
            <a:endParaRPr lang="en-US" sz="5400" dirty="0">
              <a:latin typeface="RinkiySushreeMJ" pitchFamily="2" charset="0"/>
              <a:cs typeface="RinkiySushree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4648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4495800"/>
            <a:ext cx="4648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onnyBanglaMJ" pitchFamily="2" charset="0"/>
                <a:cs typeface="TonnyBanglaMJ" pitchFamily="2" charset="0"/>
              </a:rPr>
              <a:t>         </a:t>
            </a:r>
            <a:r>
              <a:rPr lang="en-US" sz="5400" dirty="0" err="1" smtClean="0">
                <a:latin typeface="TonnyBanglaMJ" pitchFamily="2" charset="0"/>
                <a:cs typeface="TonnyBanglaMJ" pitchFamily="2" charset="0"/>
              </a:rPr>
              <a:t>wnmve</a:t>
            </a:r>
            <a:r>
              <a:rPr lang="en-US" sz="3600" dirty="0" smtClean="0">
                <a:latin typeface="TonnyBanglaMJ" pitchFamily="2" charset="0"/>
                <a:cs typeface="TonnyBanglaMJ" pitchFamily="2" charset="0"/>
              </a:rPr>
              <a:t> </a:t>
            </a:r>
            <a:r>
              <a:rPr lang="en-US" sz="5400" dirty="0" err="1" smtClean="0">
                <a:latin typeface="TonnyBanglaMJ" pitchFamily="2" charset="0"/>
                <a:cs typeface="TonnyBanglaMJ" pitchFamily="2" charset="0"/>
              </a:rPr>
              <a:t>mgxKiY</a:t>
            </a:r>
            <a:r>
              <a:rPr lang="en-US" sz="3600" dirty="0" smtClean="0">
                <a:latin typeface="TonnyBanglaMJ" pitchFamily="2" charset="0"/>
                <a:cs typeface="TonnyBanglaMJ" pitchFamily="2" charset="0"/>
              </a:rPr>
              <a:t>  </a:t>
            </a:r>
            <a:endParaRPr lang="en-US" sz="3600" dirty="0">
              <a:latin typeface="TonnyBanglaMJ" pitchFamily="2" charset="0"/>
              <a:cs typeface="TonnyBangla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32" y="1853390"/>
            <a:ext cx="89307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dirty="0">
              <a:latin typeface="NikoshBAN" pitchFamily="2" charset="0"/>
              <a:cs typeface="NikoshBAN" pitchFamily="2" charset="0"/>
            </a:endParaRPr>
          </a:p>
          <a:p>
            <a:endParaRPr lang="bn-IN" sz="3600" dirty="0" smtClean="0">
              <a:latin typeface="SutonnySushreeMJ" pitchFamily="2" charset="0"/>
              <a:cs typeface="NikoshBAN" pitchFamily="2" charset="0"/>
            </a:endParaRPr>
          </a:p>
          <a:p>
            <a:r>
              <a:rPr lang="en-US" sz="4000" dirty="0" smtClean="0"/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ej‡Z,wjL‡Z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I</a:t>
            </a:r>
          </a:p>
          <a:p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66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bn-IN" sz="6600" dirty="0" smtClean="0">
                <a:latin typeface="NikoshBAN" pitchFamily="2" charset="0"/>
                <a:cs typeface="NikoshBAN" pitchFamily="2" charset="0"/>
              </a:rPr>
              <a:t>  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600200" y="990600"/>
            <a:ext cx="5710084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b="1" dirty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43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03016"/>
            <a:ext cx="84538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dirty="0">
              <a:latin typeface="NikoshBAN" pitchFamily="2" charset="0"/>
              <a:cs typeface="NikoshBAN" pitchFamily="2" charset="0"/>
            </a:endParaRPr>
          </a:p>
          <a:p>
            <a:endParaRPr lang="bn-IN" sz="3600" dirty="0" smtClean="0">
              <a:latin typeface="SutonnySushreeMJ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600200" y="990600"/>
            <a:ext cx="5710084" cy="1371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5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        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690336"/>
            <a:ext cx="7772400" cy="3477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     A = L+P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or, A =  L+OE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or, A = E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or, A = L+C+I-Ex-D</a:t>
            </a:r>
          </a:p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or, A = L+C+R-Ex-D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43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03016"/>
            <a:ext cx="84538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dirty="0">
              <a:latin typeface="NikoshBAN" pitchFamily="2" charset="0"/>
              <a:cs typeface="NikoshBAN" pitchFamily="2" charset="0"/>
            </a:endParaRPr>
          </a:p>
          <a:p>
            <a:endParaRPr lang="bn-IN" sz="3600" dirty="0" smtClean="0">
              <a:latin typeface="SutonnySushreeMJ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= Asset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m¤úwË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 = Equities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 ¯^Z¡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 = Liabilities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 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vq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 = Proprietorship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¯^Z¡ 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OE = Owners Equity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=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¯^Z¡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I = Income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=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 = Revenue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=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¯^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  =  Expense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=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e¨q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 = Capital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=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g~jab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 = Drawings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=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D‡Ëvjb</a:t>
            </a: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            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mgxKi‡Yi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WweU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-‡µ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wWU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b="1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2"/>
          <a:ext cx="9144000" cy="525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SutonnyMJ" pitchFamily="2" charset="0"/>
                          <a:cs typeface="SutonnyMJ" pitchFamily="2" charset="0"/>
                        </a:rPr>
                        <a:t>wnmve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40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WweU</a:t>
                      </a:r>
                      <a:endParaRPr lang="en-US" sz="40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 </a:t>
                      </a:r>
                      <a:r>
                        <a:rPr lang="en-US" sz="4000" b="1" baseline="0" dirty="0" smtClean="0">
                          <a:latin typeface="SutonnyMJ" pitchFamily="2" charset="0"/>
                          <a:cs typeface="SutonnyMJ" pitchFamily="2" charset="0"/>
                        </a:rPr>
                        <a:t>†</a:t>
                      </a:r>
                      <a:r>
                        <a:rPr lang="en-US" sz="40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WweU</a:t>
                      </a:r>
                      <a:endParaRPr lang="en-US" sz="4000" b="1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m¤úwË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`</a:t>
                      </a: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vq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 smtClean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g~jab</a:t>
                      </a:r>
                      <a:endParaRPr lang="en-US" sz="3200" b="1" dirty="0" smtClean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 smtClean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D‡Ëvjb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Avq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 smtClean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e¨q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e„w</a:t>
                      </a:r>
                      <a:r>
                        <a:rPr lang="en-US" sz="3200" b="1" dirty="0" smtClean="0">
                          <a:latin typeface="SutonnyMJ" pitchFamily="2" charset="0"/>
                          <a:cs typeface="SutonnyMJ" pitchFamily="2" charset="0"/>
                        </a:rPr>
                        <a:t>×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SutonnyMJ" pitchFamily="2" charset="0"/>
                          <a:cs typeface="SutonnyMJ" pitchFamily="2" charset="0"/>
                        </a:rPr>
                        <a:t>n«vm</a:t>
                      </a:r>
                      <a:r>
                        <a:rPr lang="en-US" sz="3200" b="1" baseline="0" dirty="0" smtClean="0">
                          <a:latin typeface="SutonnyMJ" pitchFamily="2" charset="0"/>
                          <a:cs typeface="SutonnyMJ" pitchFamily="2" charset="0"/>
                        </a:rPr>
                        <a:t> †</a:t>
                      </a:r>
                      <a:r>
                        <a:rPr lang="en-US" sz="32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c‡j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143000"/>
            <a:ext cx="9144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sz="66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    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mgxKi‡bi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ewa©Z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iƒc,wnmv‡ei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WweU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‡µ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wWU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wbb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qi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&amp;¸‡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wk‡L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wj†L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4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914400" y="2743200"/>
            <a:ext cx="152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228600" y="685800"/>
            <a:ext cx="8839200" cy="5943600"/>
          </a:xfrm>
          <a:prstGeom prst="round2Diag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82" y="1918170"/>
            <a:ext cx="4267200" cy="4711230"/>
          </a:xfrm>
          <a:prstGeom prst="rect">
            <a:avLst/>
          </a:prstGeom>
        </p:spPr>
      </p:pic>
      <p:sp>
        <p:nvSpPr>
          <p:cNvPr id="4" name="Round Diagonal Corner Rectangle 3"/>
          <p:cNvSpPr/>
          <p:nvPr/>
        </p:nvSpPr>
        <p:spPr>
          <a:xfrm>
            <a:off x="464127" y="5029200"/>
            <a:ext cx="3733800" cy="128223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n-IN" sz="9600" dirty="0" smtClean="0"/>
          </a:p>
          <a:p>
            <a:pPr algn="ctr"/>
            <a:r>
              <a:rPr lang="bn-IN" sz="9600" dirty="0" smtClean="0"/>
              <a:t>ধন্যবাদ</a:t>
            </a:r>
          </a:p>
          <a:p>
            <a:pPr algn="ctr"/>
            <a:endParaRPr lang="en-US" sz="9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58090"/>
            <a:ext cx="4066309" cy="40663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383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226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 wnmve mgxKi‡Yi wfwË‡Z †WweU-‡µwWU wbY©q </vt:lpstr>
      <vt:lpstr>evwoi KvR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BIFDT</dc:creator>
  <cp:lastModifiedBy>College LAB Admin</cp:lastModifiedBy>
  <cp:revision>101</cp:revision>
  <dcterms:created xsi:type="dcterms:W3CDTF">2015-08-20T13:52:25Z</dcterms:created>
  <dcterms:modified xsi:type="dcterms:W3CDTF">2016-11-19T02:41:06Z</dcterms:modified>
</cp:coreProperties>
</file>